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DAA6-9650-4698-B049-1B0284441E1A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394-FCEE-4250-ABB2-4BA30D28E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801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DAA6-9650-4698-B049-1B0284441E1A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394-FCEE-4250-ABB2-4BA30D28E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7829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DAA6-9650-4698-B049-1B0284441E1A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394-FCEE-4250-ABB2-4BA30D28E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826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DAA6-9650-4698-B049-1B0284441E1A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394-FCEE-4250-ABB2-4BA30D28E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5579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DAA6-9650-4698-B049-1B0284441E1A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394-FCEE-4250-ABB2-4BA30D28E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122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DAA6-9650-4698-B049-1B0284441E1A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394-FCEE-4250-ABB2-4BA30D28E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36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DAA6-9650-4698-B049-1B0284441E1A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394-FCEE-4250-ABB2-4BA30D28E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4804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DAA6-9650-4698-B049-1B0284441E1A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394-FCEE-4250-ABB2-4BA30D28E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6042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DAA6-9650-4698-B049-1B0284441E1A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394-FCEE-4250-ABB2-4BA30D28E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966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DAA6-9650-4698-B049-1B0284441E1A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394-FCEE-4250-ABB2-4BA30D28E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47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DAA6-9650-4698-B049-1B0284441E1A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394-FCEE-4250-ABB2-4BA30D28E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530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FDAA6-9650-4698-B049-1B0284441E1A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FD394-FCEE-4250-ABB2-4BA30D28E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35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306529" y="200279"/>
            <a:ext cx="4896466" cy="573700"/>
          </a:xfrm>
        </p:spPr>
        <p:txBody>
          <a:bodyPr>
            <a:noAutofit/>
          </a:bodyPr>
          <a:lstStyle/>
          <a:p>
            <a:r>
              <a:rPr lang="zh-CN" altLang="en-US" sz="2800" dirty="0" smtClean="0"/>
              <a:t>项目</a:t>
            </a:r>
            <a:r>
              <a:rPr lang="en-US" altLang="zh-CN" sz="2800" dirty="0" smtClean="0"/>
              <a:t>:</a:t>
            </a:r>
            <a:r>
              <a:rPr lang="zh-CN" altLang="en-US" sz="2800" dirty="0" smtClean="0"/>
              <a:t>奈雪</a:t>
            </a:r>
            <a:r>
              <a:rPr lang="en-US" altLang="zh-CN" sz="2800" dirty="0" smtClean="0"/>
              <a:t>2022</a:t>
            </a:r>
            <a:r>
              <a:rPr lang="zh-CN" altLang="en-US" sz="2800" dirty="0" smtClean="0"/>
              <a:t>年端午礼盒</a:t>
            </a:r>
            <a:endParaRPr lang="zh-CN" altLang="en-US" sz="2800" dirty="0"/>
          </a:p>
        </p:txBody>
      </p:sp>
      <p:sp>
        <p:nvSpPr>
          <p:cNvPr id="4" name="文本框 3"/>
          <p:cNvSpPr txBox="1"/>
          <p:nvPr/>
        </p:nvSpPr>
        <p:spPr>
          <a:xfrm>
            <a:off x="339213" y="535318"/>
            <a:ext cx="44982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报价需求：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MOQ: </a:t>
            </a:r>
            <a:r>
              <a:rPr lang="zh-CN" altLang="en-US" dirty="0" smtClean="0"/>
              <a:t>阶梯式报价 </a:t>
            </a:r>
            <a:r>
              <a:rPr lang="en-US" altLang="zh-CN" dirty="0" smtClean="0"/>
              <a:t>2</a:t>
            </a:r>
            <a:r>
              <a:rPr lang="zh-CN" altLang="en-US" dirty="0" smtClean="0"/>
              <a:t>万 </a:t>
            </a:r>
            <a:r>
              <a:rPr lang="en-US" altLang="zh-CN" dirty="0" smtClean="0"/>
              <a:t>3</a:t>
            </a:r>
            <a:r>
              <a:rPr lang="zh-CN" altLang="en-US" dirty="0" smtClean="0"/>
              <a:t>万 </a:t>
            </a:r>
            <a:r>
              <a:rPr lang="en-US" altLang="zh-CN" dirty="0" smtClean="0"/>
              <a:t>4</a:t>
            </a:r>
            <a:r>
              <a:rPr lang="zh-CN" altLang="en-US" dirty="0" smtClean="0"/>
              <a:t>万 </a:t>
            </a:r>
            <a:r>
              <a:rPr lang="en-US" altLang="zh-CN" dirty="0" smtClean="0"/>
              <a:t>5</a:t>
            </a:r>
            <a:r>
              <a:rPr lang="zh-CN" altLang="en-US" dirty="0" smtClean="0"/>
              <a:t>万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交货地</a:t>
            </a:r>
            <a:r>
              <a:rPr lang="en-US" altLang="zh-CN" dirty="0" smtClean="0"/>
              <a:t>: </a:t>
            </a:r>
            <a:r>
              <a:rPr lang="zh-CN" altLang="en-US" dirty="0" smtClean="0"/>
              <a:t>浙江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213" y="2347685"/>
            <a:ext cx="11287125" cy="234315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39213" y="4656542"/>
            <a:ext cx="597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锦礼：手提袋，外盒，内盒，茶叶罐腰封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396" y="4163223"/>
            <a:ext cx="3474599" cy="230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009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306529" y="200279"/>
            <a:ext cx="4896466" cy="573700"/>
          </a:xfrm>
        </p:spPr>
        <p:txBody>
          <a:bodyPr>
            <a:noAutofit/>
          </a:bodyPr>
          <a:lstStyle/>
          <a:p>
            <a:r>
              <a:rPr lang="zh-CN" altLang="en-US" sz="2800" dirty="0" smtClean="0"/>
              <a:t>项目</a:t>
            </a:r>
            <a:r>
              <a:rPr lang="en-US" altLang="zh-CN" sz="2800" dirty="0" smtClean="0"/>
              <a:t>:</a:t>
            </a:r>
            <a:r>
              <a:rPr lang="zh-CN" altLang="en-US" sz="2800" dirty="0" smtClean="0"/>
              <a:t>奈雪</a:t>
            </a:r>
            <a:r>
              <a:rPr lang="en-US" altLang="zh-CN" sz="2800" dirty="0" smtClean="0"/>
              <a:t>2022</a:t>
            </a:r>
            <a:r>
              <a:rPr lang="zh-CN" altLang="en-US" sz="2800" dirty="0" smtClean="0"/>
              <a:t>年端午礼盒</a:t>
            </a:r>
            <a:endParaRPr lang="zh-CN" altLang="en-US" sz="2800" dirty="0"/>
          </a:p>
        </p:txBody>
      </p:sp>
      <p:sp>
        <p:nvSpPr>
          <p:cNvPr id="4" name="文本框 3"/>
          <p:cNvSpPr txBox="1"/>
          <p:nvPr/>
        </p:nvSpPr>
        <p:spPr>
          <a:xfrm>
            <a:off x="339213" y="535318"/>
            <a:ext cx="44982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报价需求：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MOQ: </a:t>
            </a:r>
            <a:r>
              <a:rPr lang="zh-CN" altLang="en-US" dirty="0" smtClean="0"/>
              <a:t>阶梯式报价 </a:t>
            </a:r>
            <a:r>
              <a:rPr lang="en-US" altLang="zh-CN" dirty="0" smtClean="0"/>
              <a:t>2</a:t>
            </a:r>
            <a:r>
              <a:rPr lang="zh-CN" altLang="en-US" dirty="0" smtClean="0"/>
              <a:t>万 </a:t>
            </a:r>
            <a:r>
              <a:rPr lang="en-US" altLang="zh-CN" dirty="0" smtClean="0"/>
              <a:t>3</a:t>
            </a:r>
            <a:r>
              <a:rPr lang="zh-CN" altLang="en-US" dirty="0" smtClean="0"/>
              <a:t>万 </a:t>
            </a:r>
            <a:r>
              <a:rPr lang="en-US" altLang="zh-CN" dirty="0" smtClean="0"/>
              <a:t>4</a:t>
            </a:r>
            <a:r>
              <a:rPr lang="zh-CN" altLang="en-US" dirty="0" smtClean="0"/>
              <a:t>万 </a:t>
            </a:r>
            <a:r>
              <a:rPr lang="en-US" altLang="zh-CN" dirty="0" smtClean="0"/>
              <a:t>5</a:t>
            </a:r>
            <a:r>
              <a:rPr lang="zh-CN" altLang="en-US" dirty="0" smtClean="0"/>
              <a:t>万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交货地</a:t>
            </a:r>
            <a:r>
              <a:rPr lang="en-US" altLang="zh-CN" dirty="0" smtClean="0"/>
              <a:t>: </a:t>
            </a:r>
            <a:r>
              <a:rPr lang="zh-CN" altLang="en-US" dirty="0" smtClean="0"/>
              <a:t>浙江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339213" y="5385638"/>
            <a:ext cx="5973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心礼： 手提袋，外盒，丝巾，吊牌，吊绳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b="1" dirty="0" smtClean="0"/>
              <a:t>丝巾材质尺寸按照样品，只是图案会更新</a:t>
            </a:r>
            <a:endParaRPr lang="zh-CN" altLang="en-US" b="1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78714"/>
            <a:ext cx="8234978" cy="242552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605" y="1450963"/>
            <a:ext cx="4425575" cy="2991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904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306529" y="200279"/>
            <a:ext cx="4896466" cy="573700"/>
          </a:xfrm>
        </p:spPr>
        <p:txBody>
          <a:bodyPr>
            <a:noAutofit/>
          </a:bodyPr>
          <a:lstStyle/>
          <a:p>
            <a:r>
              <a:rPr lang="zh-CN" altLang="en-US" sz="2800" dirty="0" smtClean="0"/>
              <a:t>项目</a:t>
            </a:r>
            <a:r>
              <a:rPr lang="en-US" altLang="zh-CN" sz="2800" dirty="0" smtClean="0"/>
              <a:t>:</a:t>
            </a:r>
            <a:r>
              <a:rPr lang="zh-CN" altLang="en-US" sz="2800" dirty="0" smtClean="0"/>
              <a:t>奈雪</a:t>
            </a:r>
            <a:r>
              <a:rPr lang="en-US" altLang="zh-CN" sz="2800" dirty="0" smtClean="0"/>
              <a:t>2022</a:t>
            </a:r>
            <a:r>
              <a:rPr lang="zh-CN" altLang="en-US" sz="2800" dirty="0" smtClean="0"/>
              <a:t>年端午礼盒</a:t>
            </a:r>
            <a:endParaRPr lang="zh-CN" altLang="en-US" sz="2800" dirty="0"/>
          </a:p>
        </p:txBody>
      </p:sp>
      <p:sp>
        <p:nvSpPr>
          <p:cNvPr id="4" name="文本框 3"/>
          <p:cNvSpPr txBox="1"/>
          <p:nvPr/>
        </p:nvSpPr>
        <p:spPr>
          <a:xfrm>
            <a:off x="339213" y="535318"/>
            <a:ext cx="44982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报价需求：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MOQ: </a:t>
            </a:r>
            <a:r>
              <a:rPr lang="zh-CN" altLang="en-US" dirty="0" smtClean="0"/>
              <a:t>阶梯式报价 </a:t>
            </a:r>
            <a:r>
              <a:rPr lang="en-US" altLang="zh-CN" dirty="0" smtClean="0"/>
              <a:t>2</a:t>
            </a:r>
            <a:r>
              <a:rPr lang="zh-CN" altLang="en-US" dirty="0" smtClean="0"/>
              <a:t>万 </a:t>
            </a:r>
            <a:r>
              <a:rPr lang="en-US" altLang="zh-CN" dirty="0" smtClean="0"/>
              <a:t>3</a:t>
            </a:r>
            <a:r>
              <a:rPr lang="zh-CN" altLang="en-US" dirty="0" smtClean="0"/>
              <a:t>万 </a:t>
            </a:r>
            <a:r>
              <a:rPr lang="en-US" altLang="zh-CN" dirty="0" smtClean="0"/>
              <a:t>4</a:t>
            </a:r>
            <a:r>
              <a:rPr lang="zh-CN" altLang="en-US" dirty="0" smtClean="0"/>
              <a:t>万 </a:t>
            </a:r>
            <a:r>
              <a:rPr lang="en-US" altLang="zh-CN" dirty="0" smtClean="0"/>
              <a:t>5</a:t>
            </a:r>
            <a:r>
              <a:rPr lang="zh-CN" altLang="en-US" dirty="0" smtClean="0"/>
              <a:t>万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交货地</a:t>
            </a:r>
            <a:r>
              <a:rPr lang="en-US" altLang="zh-CN" dirty="0" smtClean="0"/>
              <a:t>: </a:t>
            </a:r>
            <a:r>
              <a:rPr lang="zh-CN" altLang="en-US" dirty="0" smtClean="0"/>
              <a:t>浙江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339213" y="5577367"/>
            <a:ext cx="597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员工礼盒结构如图，图案会更新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4762" y="2219123"/>
            <a:ext cx="3209925" cy="41243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85" y="2406664"/>
            <a:ext cx="6327951" cy="2776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850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129</Words>
  <Application>Microsoft Office PowerPoint</Application>
  <PresentationFormat>宽屏</PresentationFormat>
  <Paragraphs>23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等线</vt:lpstr>
      <vt:lpstr>等线 Light</vt:lpstr>
      <vt:lpstr>Arial</vt:lpstr>
      <vt:lpstr>Office 主题​​</vt:lpstr>
      <vt:lpstr>项目:奈雪2022年端午礼盒</vt:lpstr>
      <vt:lpstr>项目:奈雪2022年端午礼盒</vt:lpstr>
      <vt:lpstr>项目:奈雪2022年端午礼盒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项目:奈雪2022年端午礼盒</dc:title>
  <dc:creator>邓洪娅(YUTO-GROUP)</dc:creator>
  <cp:lastModifiedBy>邓洪娅(YUTO-GROUP)</cp:lastModifiedBy>
  <cp:revision>7</cp:revision>
  <dcterms:created xsi:type="dcterms:W3CDTF">2022-02-10T07:03:55Z</dcterms:created>
  <dcterms:modified xsi:type="dcterms:W3CDTF">2022-02-10T07:16:13Z</dcterms:modified>
</cp:coreProperties>
</file>